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8" r:id="rId9"/>
    <p:sldId id="276" r:id="rId10"/>
    <p:sldId id="282" r:id="rId11"/>
    <p:sldId id="262" r:id="rId12"/>
    <p:sldId id="267" r:id="rId13"/>
    <p:sldId id="277" r:id="rId14"/>
    <p:sldId id="263" r:id="rId15"/>
    <p:sldId id="278" r:id="rId16"/>
    <p:sldId id="279" r:id="rId17"/>
    <p:sldId id="280" r:id="rId18"/>
    <p:sldId id="281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6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89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87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89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276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124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17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841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65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2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70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22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7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66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7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8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64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00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8547" y="10758"/>
            <a:ext cx="10018713" cy="1752599"/>
          </a:xfrm>
        </p:spPr>
        <p:txBody>
          <a:bodyPr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1.6 – CLIMA, RIOS E RELEVO </a:t>
            </a: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- IMAGENS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579" y="0"/>
            <a:ext cx="2585421" cy="309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14" y="1763358"/>
            <a:ext cx="4645287" cy="2840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2245476" y="4604274"/>
            <a:ext cx="287229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Rio Tamisa</a:t>
            </a:r>
            <a:endParaRPr lang="pt-P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60" y="3440051"/>
            <a:ext cx="3556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ixaDeTexto 7"/>
          <p:cNvSpPr txBox="1"/>
          <p:nvPr/>
        </p:nvSpPr>
        <p:spPr>
          <a:xfrm>
            <a:off x="7768814" y="6107051"/>
            <a:ext cx="287229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Montanha Ben Nevis</a:t>
            </a:r>
            <a:endParaRPr lang="pt-P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0" y="139849"/>
            <a:ext cx="10478193" cy="1333949"/>
          </a:xfrm>
        </p:spPr>
        <p:txBody>
          <a:bodyPr>
            <a:noAutofit/>
          </a:bodyPr>
          <a:lstStyle/>
          <a:p>
            <a:pPr marL="0" indent="0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1.7 – LOCAIS A VISITAR/MONUMENTOS - IMAGENS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48" y="1570618"/>
            <a:ext cx="3743661" cy="4001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1675321" y="5572462"/>
            <a:ext cx="287229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pt-P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Ben</a:t>
            </a:r>
            <a:endParaRPr lang="pt-P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173" y="1570618"/>
            <a:ext cx="5106417" cy="4001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7194235" y="5572462"/>
            <a:ext cx="287229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London </a:t>
            </a:r>
            <a:r>
              <a:rPr lang="pt-P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Eye</a:t>
            </a:r>
            <a:endParaRPr lang="pt-P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1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0" y="194535"/>
            <a:ext cx="10424404" cy="1752599"/>
          </a:xfrm>
        </p:spPr>
        <p:txBody>
          <a:bodyPr>
            <a:noAutofit/>
          </a:bodyPr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1.7 – LOCAIS A VISITAR/MONUMENTOS - IMAGENS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09" y="2080596"/>
            <a:ext cx="4620843" cy="3126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ixaDeTexto 5"/>
          <p:cNvSpPr txBox="1"/>
          <p:nvPr/>
        </p:nvSpPr>
        <p:spPr>
          <a:xfrm>
            <a:off x="2256245" y="5206701"/>
            <a:ext cx="287229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Palácio de Buckingham</a:t>
            </a:r>
            <a:endParaRPr lang="pt-P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37" y="2080595"/>
            <a:ext cx="4661974" cy="3126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7518528" y="5206701"/>
            <a:ext cx="287229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Stonehenge</a:t>
            </a:r>
            <a:endParaRPr lang="pt-P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4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0" y="194535"/>
            <a:ext cx="10424404" cy="1752599"/>
          </a:xfrm>
        </p:spPr>
        <p:txBody>
          <a:bodyPr>
            <a:noAutofit/>
          </a:bodyPr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1.7 – LOCAIS A VISITAR/MONUMENTOS - IMAGENS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2256245" y="5206701"/>
            <a:ext cx="287229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Catedral de Glasgow</a:t>
            </a:r>
            <a:endParaRPr lang="pt-P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518528" y="5206701"/>
            <a:ext cx="287229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Tower</a:t>
            </a:r>
            <a:r>
              <a:rPr lang="pt-P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Bridge</a:t>
            </a:r>
            <a:endParaRPr lang="pt-P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0" y="2080594"/>
            <a:ext cx="4161993" cy="3126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808" y="1947133"/>
            <a:ext cx="4181084" cy="3259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30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0777" y="266254"/>
            <a:ext cx="10843953" cy="1013908"/>
          </a:xfrm>
        </p:spPr>
        <p:txBody>
          <a:bodyPr>
            <a:normAutofit fontScale="90000"/>
          </a:bodyPr>
          <a:lstStyle/>
          <a:p>
            <a:r>
              <a:rPr lang="pt-PT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1.8 - CURIOSIDADES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348047" y="1807285"/>
            <a:ext cx="10018713" cy="4424980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 Ingleses têm a tradição de tomar chá às 5 horas da tarde, o chamado </a:t>
            </a:r>
            <a:r>
              <a:rPr lang="pt-PT" sz="2000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PT" sz="2000" b="1" u="sng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pt-PT" sz="2000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b="1" u="sng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o’clock</a:t>
            </a:r>
            <a:r>
              <a:rPr lang="pt-PT" sz="2000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b="1" u="sng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</a:t>
            </a:r>
            <a:r>
              <a:rPr lang="pt-PT" sz="2000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 autocarros são vermelhos e têm dois andares;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 grandes bandas </a:t>
            </a:r>
            <a:r>
              <a:rPr lang="pt-PT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Beatles e Adele são naturais do Reino Unido;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traje tradicional da Escócia é o Kilt;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Instrumento típico da Escócia é a gaita de foles;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futebol foi criado pelos Ingleses. 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P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PT" altLang="pt-PT" dirty="0" smtClean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PT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670777" y="1280162"/>
            <a:ext cx="26997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uhaus 93" panose="04030905020B02020C02" pitchFamily="82" charset="0"/>
              </a:rPr>
              <a:t>SABIAS QUE…</a:t>
            </a:r>
            <a:endParaRPr lang="pt-PT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8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0777" y="266254"/>
            <a:ext cx="10843953" cy="1013908"/>
          </a:xfrm>
        </p:spPr>
        <p:txBody>
          <a:bodyPr>
            <a:normAutofit fontScale="90000"/>
          </a:bodyPr>
          <a:lstStyle/>
          <a:p>
            <a:r>
              <a:rPr lang="pt-PT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1.8 – CURIOSIDADES - IMAGENS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92" y="1280163"/>
            <a:ext cx="4487941" cy="3367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/>
          <p:cNvSpPr txBox="1"/>
          <p:nvPr/>
        </p:nvSpPr>
        <p:spPr>
          <a:xfrm>
            <a:off x="2073365" y="4647305"/>
            <a:ext cx="287229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Beatles</a:t>
            </a:r>
            <a:endParaRPr lang="pt-P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82" y="1280161"/>
            <a:ext cx="4627725" cy="3367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aixaDeTexto 8"/>
          <p:cNvSpPr txBox="1"/>
          <p:nvPr/>
        </p:nvSpPr>
        <p:spPr>
          <a:xfrm>
            <a:off x="7816398" y="4647305"/>
            <a:ext cx="287229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Adele</a:t>
            </a:r>
            <a:endParaRPr lang="pt-P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4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0777" y="266254"/>
            <a:ext cx="10843953" cy="1013908"/>
          </a:xfrm>
        </p:spPr>
        <p:txBody>
          <a:bodyPr>
            <a:normAutofit fontScale="90000"/>
          </a:bodyPr>
          <a:lstStyle/>
          <a:p>
            <a:r>
              <a:rPr lang="pt-PT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1.8 – CURIOSIDADES - IMAGENS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2073365" y="4647305"/>
            <a:ext cx="287229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Kilt Escocês</a:t>
            </a:r>
            <a:endParaRPr lang="pt-P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505252" y="4647305"/>
            <a:ext cx="287229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Gaita de Foles</a:t>
            </a:r>
            <a:endParaRPr lang="pt-P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77" y="1046181"/>
            <a:ext cx="3697289" cy="3601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596" y="1103476"/>
            <a:ext cx="4367604" cy="3543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429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0777" y="266254"/>
            <a:ext cx="10843953" cy="1013908"/>
          </a:xfrm>
        </p:spPr>
        <p:txBody>
          <a:bodyPr>
            <a:normAutofit fontScale="90000"/>
          </a:bodyPr>
          <a:lstStyle/>
          <a:p>
            <a:r>
              <a:rPr lang="pt-PT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1.8 – CURIOSIDADES - IMAGENS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2073365" y="4647305"/>
            <a:ext cx="287229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pt-P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o’clock</a:t>
            </a:r>
            <a:r>
              <a:rPr lang="pt-P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</a:t>
            </a:r>
            <a:endParaRPr lang="pt-P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505252" y="4647305"/>
            <a:ext cx="287229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Autocarro Inglês</a:t>
            </a:r>
            <a:endParaRPr lang="pt-P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77" y="1280163"/>
            <a:ext cx="3849382" cy="3367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925" y="1280162"/>
            <a:ext cx="4173968" cy="3367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63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0777" y="266254"/>
            <a:ext cx="10843953" cy="1013908"/>
          </a:xfrm>
        </p:spPr>
        <p:txBody>
          <a:bodyPr>
            <a:normAutofit fontScale="90000"/>
          </a:bodyPr>
          <a:lstStyle/>
          <a:p>
            <a:r>
              <a:rPr lang="pt-PT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1.8 – CURIOSIDADES - IMAGENS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3192159" y="4844414"/>
            <a:ext cx="2872292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Estádio de Futebol</a:t>
            </a:r>
            <a:endParaRPr lang="pt-P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77" y="789342"/>
            <a:ext cx="6010183" cy="4055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552" y="1862585"/>
            <a:ext cx="2143125" cy="214312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8661699" y="4136202"/>
            <a:ext cx="2184978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Bola de Futebol</a:t>
            </a:r>
            <a:endParaRPr lang="pt-P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0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3553" y="320040"/>
            <a:ext cx="10018713" cy="1752599"/>
          </a:xfrm>
        </p:spPr>
        <p:txBody>
          <a:bodyPr/>
          <a:lstStyle/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1.9 – CONCLUSÃO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581129" y="1666538"/>
            <a:ext cx="10018713" cy="31242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Depois de dar por terminado a primeira parte do trabalho (Reino Unido), só me resta agradecer ao Professor Artur Xavier por nos ter proposto este interessante tema de trabalho. Espero que o trabalho vá de encontro ao solicitado pelo Professor. Espero que tenha gostado. Com os melhores cumprimentos, </a:t>
            </a:r>
          </a:p>
          <a:p>
            <a:pPr marL="0" indent="0" algn="just">
              <a:buNone/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aluno Rui Parada!!!</a:t>
            </a: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4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>
            <a:normAutofit/>
          </a:bodyPr>
          <a:lstStyle/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ÍNDICE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84310" y="1097280"/>
            <a:ext cx="10018713" cy="481942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PT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PT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1.1 – Introdução;</a:t>
            </a:r>
          </a:p>
          <a:p>
            <a:pPr marL="0" indent="0">
              <a:buNone/>
            </a:pPr>
            <a:r>
              <a:rPr lang="pt-PT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1.2 – Resumo/Dados principais;</a:t>
            </a:r>
            <a:endParaRPr lang="pt-PT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PT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1.3 – Governo/Política;</a:t>
            </a:r>
            <a:endParaRPr lang="pt-PT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PT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1.4 – História;</a:t>
            </a:r>
            <a:endParaRPr lang="pt-PT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PT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1.5 – Economia;</a:t>
            </a:r>
            <a:endParaRPr lang="pt-PT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PT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1.6 – Clima, rios e relevo;</a:t>
            </a:r>
            <a:endParaRPr lang="pt-PT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PT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1.7 – Locais a visitar/monumentos;</a:t>
            </a:r>
            <a:endParaRPr lang="pt-PT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PT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1.8 – Curiosidades;</a:t>
            </a:r>
          </a:p>
          <a:p>
            <a:pPr marL="0" indent="0">
              <a:buNone/>
            </a:pPr>
            <a:r>
              <a:rPr lang="pt-PT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1.9 – Conclusão;</a:t>
            </a:r>
          </a:p>
          <a:p>
            <a:pPr marL="0" indent="0">
              <a:buNone/>
            </a:pPr>
            <a:r>
              <a:rPr lang="pt-PT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2.0 – Bibliografia;</a:t>
            </a:r>
            <a:endParaRPr lang="pt-PT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736" y="0"/>
            <a:ext cx="2570264" cy="1752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55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2.0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 obter as informações para este trabalho, utilizei:</a:t>
            </a:r>
          </a:p>
          <a:p>
            <a:pPr algn="just"/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Pesquisa na internet;</a:t>
            </a:r>
          </a:p>
          <a:p>
            <a:pPr algn="just"/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Conhecimentos gerais do aluno.</a:t>
            </a:r>
          </a:p>
        </p:txBody>
      </p:sp>
    </p:spTree>
    <p:extLst>
      <p:ext uri="{BB962C8B-B14F-4D97-AF65-F5344CB8AC3E}">
        <p14:creationId xmlns:p14="http://schemas.microsoft.com/office/powerpoint/2010/main" val="378994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9875"/>
          </a:xfrm>
        </p:spPr>
      </p:pic>
      <p:sp>
        <p:nvSpPr>
          <p:cNvPr id="5" name="CaixaDeTexto 4"/>
          <p:cNvSpPr txBox="1"/>
          <p:nvPr/>
        </p:nvSpPr>
        <p:spPr>
          <a:xfrm>
            <a:off x="5454127" y="5099124"/>
            <a:ext cx="5733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  <a:latin typeface="Papyrus" panose="03070502060502030205" pitchFamily="66" charset="0"/>
              </a:rPr>
              <a:t>Trabalho realizado pelo aluno:</a:t>
            </a:r>
          </a:p>
          <a:p>
            <a:r>
              <a:rPr lang="pt-PT" sz="3000" b="1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Rui Filipe Pereira Parada N.º17 do 7.ºB</a:t>
            </a:r>
            <a:endParaRPr lang="pt-PT" sz="3000" b="1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562548"/>
          </a:xfrm>
        </p:spPr>
        <p:txBody>
          <a:bodyPr>
            <a:normAutofit/>
          </a:bodyPr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1.1 – </a:t>
            </a: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Este trabalho foi realizado pelo aluno Rui Parada no âmbito da disciplina de Geografia e orientado pelo Professor Artur Xavier. Queria desde já agradecer ao Professor por ter proposto este trabalho, pois achei o tema bastante interessante. Espero que goste e aprecie o trabalho que se segue.</a:t>
            </a:r>
          </a:p>
        </p:txBody>
      </p:sp>
    </p:spTree>
    <p:extLst>
      <p:ext uri="{BB962C8B-B14F-4D97-AF65-F5344CB8AC3E}">
        <p14:creationId xmlns:p14="http://schemas.microsoft.com/office/powerpoint/2010/main" val="194520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3402" y="118335"/>
            <a:ext cx="10018713" cy="1398494"/>
          </a:xfrm>
        </p:spPr>
        <p:txBody>
          <a:bodyPr>
            <a:normAutofit/>
          </a:bodyPr>
          <a:lstStyle/>
          <a:p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1.2 – RESUMO/DADOS PRINCIPAIS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84310" y="1366222"/>
            <a:ext cx="10018713" cy="5249732"/>
          </a:xfrm>
          <a:noFill/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pt-P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PT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oficial: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Reino Unido da Grã-Bretanha e Irlanda do Norte;</a:t>
            </a:r>
          </a:p>
          <a:p>
            <a:pPr marL="0" indent="0" algn="just">
              <a:buNone/>
            </a:pPr>
            <a:r>
              <a:rPr lang="pt-PT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Países constituintes: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Inglaterra, Escócia, País de Gales e Irlanda do Norte;</a:t>
            </a:r>
          </a:p>
          <a:p>
            <a:pPr marL="0" indent="0" algn="just">
              <a:buNone/>
            </a:pPr>
            <a:r>
              <a:rPr lang="pt-PT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Governo: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Monarquia Constitucional Parlamentarista;</a:t>
            </a:r>
          </a:p>
          <a:p>
            <a:pPr marL="0" indent="0" algn="just">
              <a:buNone/>
            </a:pPr>
            <a:r>
              <a:rPr lang="pt-PT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</a:t>
            </a:r>
            <a:r>
              <a:rPr lang="pt-PT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Londres (51°30'N de latitude e 00°07‘O de longitude);</a:t>
            </a:r>
          </a:p>
          <a:p>
            <a:pPr marL="0" indent="0" algn="just">
              <a:buNone/>
            </a:pPr>
            <a:r>
              <a:rPr lang="pt-PT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Localização: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Oeste da Europa;</a:t>
            </a:r>
          </a:p>
          <a:p>
            <a:pPr marL="0" indent="0" algn="just">
              <a:buNone/>
            </a:pPr>
            <a:r>
              <a:rPr lang="pt-PT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Área: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244.820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km²;</a:t>
            </a:r>
          </a:p>
          <a:p>
            <a:pPr marL="0" indent="0" algn="just">
              <a:buNone/>
            </a:pPr>
            <a:r>
              <a:rPr lang="pt-PT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População: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63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181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775 habitantes;</a:t>
            </a:r>
          </a:p>
          <a:p>
            <a:pPr marL="0" indent="0" algn="just">
              <a:buNone/>
            </a:pPr>
            <a:r>
              <a:rPr lang="pt-PT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Densidade Populacional</a:t>
            </a:r>
            <a:r>
              <a:rPr lang="pt-PT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255,6 </a:t>
            </a:r>
            <a:r>
              <a:rPr lang="pt-PT" sz="2200" dirty="0" err="1">
                <a:latin typeface="Arial" panose="020B0604020202020204" pitchFamily="34" charset="0"/>
                <a:cs typeface="Arial" panose="020B0604020202020204" pitchFamily="34" charset="0"/>
              </a:rPr>
              <a:t>hab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./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km²;</a:t>
            </a:r>
          </a:p>
          <a:p>
            <a:pPr marL="0" indent="0" algn="just">
              <a:buNone/>
            </a:pPr>
            <a:r>
              <a:rPr lang="pt-PT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Língua oficial: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Inglês;</a:t>
            </a:r>
          </a:p>
          <a:p>
            <a:pPr marL="0" indent="0" algn="just">
              <a:buNone/>
            </a:pPr>
            <a:r>
              <a:rPr lang="pt-PT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Nacionalidade: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Britânica;</a:t>
            </a:r>
          </a:p>
          <a:p>
            <a:pPr marL="0" indent="0" algn="just">
              <a:buNone/>
            </a:pPr>
            <a:r>
              <a:rPr lang="pt-PT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Moeda: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Libra;</a:t>
            </a:r>
          </a:p>
          <a:p>
            <a:pPr marL="0" indent="0" algn="just">
              <a:buNone/>
            </a:pPr>
            <a:r>
              <a:rPr lang="pt-PT" sz="2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Clima: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emperado Oceânico.</a:t>
            </a:r>
          </a:p>
          <a:p>
            <a:pPr marL="0" indent="0" algn="just">
              <a:buNone/>
            </a:pPr>
            <a:endParaRPr lang="pt-P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198" y="2967449"/>
            <a:ext cx="5231803" cy="3890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33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706" y="0"/>
            <a:ext cx="8186569" cy="1366221"/>
          </a:xfrm>
        </p:spPr>
        <p:txBody>
          <a:bodyPr>
            <a:normAutofit/>
          </a:bodyPr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1.3 – </a:t>
            </a: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GOVERNO/POLÍTICA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73552" y="1366220"/>
            <a:ext cx="10018713" cy="23774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Reino Unido é uma união política de 4 nações constituintes, são elas, a Escócia, Inglaterra, Irlanda do Norte e País de gales. A nação é governada por um sistema parlamentar com a sede do governo em Londres e é uma monarquia constitucional com a Rainha Elisabeth II como Chefe de Estado. O atual Chefe de Governo, mais conhecido por primeiro-ministro, desempenha este papel desde 2010 e chama-se David Cameron. A residência oficial da família real Britânica é o Palácio de Buckingham, também um dos pontos turísticos mais visitados.</a:t>
            </a: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994" y="3743661"/>
            <a:ext cx="2575560" cy="277905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978" y="3743661"/>
            <a:ext cx="2668177" cy="277905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473978" y="6184165"/>
            <a:ext cx="2668177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Elisabeth II</a:t>
            </a:r>
            <a:endParaRPr lang="pt-P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052995" y="6184165"/>
            <a:ext cx="2575560" cy="3385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David Cameron</a:t>
            </a:r>
            <a:endParaRPr lang="pt-P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8249" y="1"/>
            <a:ext cx="10018713" cy="1269402"/>
          </a:xfrm>
        </p:spPr>
        <p:txBody>
          <a:bodyPr>
            <a:normAutofit/>
          </a:bodyPr>
          <a:lstStyle/>
          <a:p>
            <a:r>
              <a:rPr lang="pt-PT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 </a:t>
            </a:r>
            <a:r>
              <a:rPr lang="pt-P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PT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398249" y="1120953"/>
            <a:ext cx="10018713" cy="43891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alt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história do Reino Unido começa com a formação deste estado com os Atos da União de 1707, que agregaram o parlamento nos reinos da Inglaterra e da Escócia de modo a criar a Grã-Bretanha. Posteriormente, o Ato de União de 1800 reuniu a Grã-Bretanha e o Reino da Irlanda para estabelecer o Reino Unido da Grã-Bretanha e Irlanda.</a:t>
            </a:r>
          </a:p>
          <a:p>
            <a:pPr marL="0" indent="0" algn="just">
              <a:buNone/>
            </a:pPr>
            <a:r>
              <a:rPr lang="pt-PT" alt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 1922, com a independência do Estado Livre Irlandês (antecessor imediato das atual República da Irlanda), a Irlanda do Norte permaneceu sob o domínio do Reino Unido, a razão pela qual, desde 1927, o nome oficial daquele Estado é “Reino Unido da Grã-Bretanha e Irlanda do Norte”, mais conhecido por “Reino Unido”. </a:t>
            </a:r>
          </a:p>
          <a:p>
            <a:pPr marL="0" indent="0" algn="just">
              <a:buNone/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O Reino Unido possuiu um dos maiores impérios de toda a história, colonizando países nos cinco continentes. Atualmente, a nação mantém relações políticas com suas ex-colônias através da Comunidade Britânica (bloco formado pelo Reino Unido e suas antigas colónias).</a:t>
            </a:r>
          </a:p>
          <a:p>
            <a:pPr marL="0" indent="0" algn="just">
              <a:buNone/>
            </a:pPr>
            <a:endParaRPr lang="pt-PT" altLang="pt-P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146" y="4819426"/>
            <a:ext cx="3897854" cy="2038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060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0" y="1"/>
            <a:ext cx="10018713" cy="1097280"/>
          </a:xfrm>
        </p:spPr>
        <p:txBody>
          <a:bodyPr/>
          <a:lstStyle/>
          <a:p>
            <a:r>
              <a:rPr lang="pt-PT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</a:t>
            </a:r>
            <a:r>
              <a:rPr lang="pt-P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PT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84310" y="1097281"/>
            <a:ext cx="10018713" cy="3615467"/>
          </a:xfrm>
        </p:spPr>
        <p:txBody>
          <a:bodyPr/>
          <a:lstStyle/>
          <a:p>
            <a:pPr marL="0" indent="0" algn="just">
              <a:buNone/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Berço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da Revolução Industrial, o Reino Unido iniciou suas atividades nesse setor da economia com a produção de aço e têxtil. Atualmente, o país se destaca pela grande diversidade nas atividades indústrias, abrigando um moderno parque industrial com construtoras de automóveis, aviões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barcos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. Outros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aspetos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importantes são os centros financeiros, comerciais, portuário, turismo, além das indústrias têxteis, química e petroquímica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Reino Unido é uma das nações mais ricas do planeta, possuindo uma agricultura intensiva e boas reservas de carvão, gás natural e petróleo. Sua capital, Londres, é um dos melhores centros financeiros mundiais. Em 2008, o Reino Unido foi considerado o 6.º maior importador mundial e o 9.º maior exportador mundial.</a:t>
            </a: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39" y="4360600"/>
            <a:ext cx="4009568" cy="2295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54" y="4360600"/>
            <a:ext cx="4130769" cy="2295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23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1279" y="0"/>
            <a:ext cx="10018713" cy="1344706"/>
          </a:xfrm>
        </p:spPr>
        <p:txBody>
          <a:bodyPr/>
          <a:lstStyle/>
          <a:p>
            <a:r>
              <a:rPr lang="pt-PT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 </a:t>
            </a:r>
            <a:r>
              <a:rPr lang="pt-P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PT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CLIMA, RIOS E RELEVO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41279" y="1635162"/>
            <a:ext cx="10018713" cy="44429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sz="20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britânico é principalmente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rodeado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pelas águas do oceano. O clima mais quente da região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acontece por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conta de uma corrente aquecida provinda do Golfo do México, fazendo os verões terem temperaturas elevadas e os invernos amenos, variando durante o ano entre cerca de 10ºC até no máximo 35ºC. A ocorrência de neve ocorre em terras mais elevadas, principalmente das montanhas da Escócia.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 geral, o clima britânico é temperado oceânico.</a:t>
            </a:r>
          </a:p>
          <a:p>
            <a:pPr marL="0" indent="0" algn="just">
              <a:buNone/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sz="20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relevo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britânico é bem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diferente de região para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região. É no norte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 se encontram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as maiores elevações, o Ben Nevis, por exemplo, é o ponto mais alto do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Reino Unido,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com cerca de 1.343 metros de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altura. Na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verdade, é no território escocês onde vemos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 principais montanhas,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apesar destas raramente atingirem altas altitudes, até depressões.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sul,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é possível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o surgimento de planícies, principalmente na região da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Inglaterra.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4856" y="139850"/>
            <a:ext cx="10987144" cy="1752599"/>
          </a:xfrm>
        </p:spPr>
        <p:txBody>
          <a:bodyPr/>
          <a:lstStyle/>
          <a:p>
            <a:r>
              <a:rPr lang="pt-P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 – CLIMA, RIOS E </a:t>
            </a:r>
            <a:r>
              <a:rPr lang="pt-PT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RELEVO - CONCLUSÃO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1572409" y="1990165"/>
            <a:ext cx="102520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PT" sz="20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rios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mais importantes do Reino Unido são o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Tâmisa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(338 km) e o Severn (290 km). No geral a hidrografia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Britânica apresenta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rios curtos e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cheios.</a:t>
            </a: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A navegação dos rios torna-se viável por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causa da curta largura que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eles apresentam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nas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suas extensões. Entre outros que podemos destacar temos o Trent e o Ouse, além dos rios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Bann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PT" sz="2000" dirty="0" err="1">
                <a:latin typeface="Arial" panose="020B0604020202020204" pitchFamily="34" charset="0"/>
                <a:cs typeface="Arial" panose="020B0604020202020204" pitchFamily="34" charset="0"/>
              </a:rPr>
              <a:t>Mourne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, na Irlanda do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Norte. Os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lagos são bastante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comuns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Reino Unido.</a:t>
            </a: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72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TM03457496[[fn=Paralaxe]]</Template>
  <TotalTime>717</TotalTime>
  <Words>1133</Words>
  <Application>Microsoft Office PowerPoint</Application>
  <PresentationFormat>Ecrã Panorâmico</PresentationFormat>
  <Paragraphs>91</Paragraphs>
  <Slides>21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7" baseType="lpstr">
      <vt:lpstr>Arial</vt:lpstr>
      <vt:lpstr>Bauhaus 93</vt:lpstr>
      <vt:lpstr>Corbel</vt:lpstr>
      <vt:lpstr>Edwardian Script ITC</vt:lpstr>
      <vt:lpstr>Papyrus</vt:lpstr>
      <vt:lpstr>Paralaxe</vt:lpstr>
      <vt:lpstr>Apresentação do PowerPoint</vt:lpstr>
      <vt:lpstr>ÍNDICE</vt:lpstr>
      <vt:lpstr>1.1 – INTRODUÇÃO</vt:lpstr>
      <vt:lpstr>1.2 – RESUMO/DADOS PRINCIPAIS </vt:lpstr>
      <vt:lpstr>1.3 – GOVERNO/POLÍTICA</vt:lpstr>
      <vt:lpstr>1.4 – HISTÓRIA</vt:lpstr>
      <vt:lpstr>1.5 – ECONOMIA</vt:lpstr>
      <vt:lpstr>1.6 – CLIMA, RIOS E RELEVO</vt:lpstr>
      <vt:lpstr>1.6 – CLIMA, RIOS E RELEVO - CONCLUSÃO</vt:lpstr>
      <vt:lpstr>1.6 – CLIMA, RIOS E RELEVO - IMAGENS</vt:lpstr>
      <vt:lpstr>1.7 – LOCAIS A VISITAR/MONUMENTOS - IMAGENS</vt:lpstr>
      <vt:lpstr>1.7 – LOCAIS A VISITAR/MONUMENTOS - IMAGENS</vt:lpstr>
      <vt:lpstr>1.7 – LOCAIS A VISITAR/MONUMENTOS - IMAGENS</vt:lpstr>
      <vt:lpstr>1.8 - CURIOSIDADES </vt:lpstr>
      <vt:lpstr>1.8 – CURIOSIDADES - IMAGENS </vt:lpstr>
      <vt:lpstr>1.8 – CURIOSIDADES - IMAGENS </vt:lpstr>
      <vt:lpstr>1.8 – CURIOSIDADES - IMAGENS </vt:lpstr>
      <vt:lpstr>1.8 – CURIOSIDADES - IMAGENS </vt:lpstr>
      <vt:lpstr>1.9 – CONCLUSÃO </vt:lpstr>
      <vt:lpstr>2.0 – BIBLIOGRAFIA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Rachado</dc:creator>
  <cp:lastModifiedBy>Acer</cp:lastModifiedBy>
  <cp:revision>126</cp:revision>
  <dcterms:created xsi:type="dcterms:W3CDTF">2016-04-23T13:22:34Z</dcterms:created>
  <dcterms:modified xsi:type="dcterms:W3CDTF">2016-04-25T19:50:43Z</dcterms:modified>
</cp:coreProperties>
</file>